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58" r:id="rId3"/>
    <p:sldId id="259" r:id="rId4"/>
    <p:sldId id="267" r:id="rId5"/>
    <p:sldId id="261" r:id="rId6"/>
    <p:sldId id="262" r:id="rId7"/>
    <p:sldId id="275" r:id="rId8"/>
    <p:sldId id="268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216" autoAdjust="0"/>
  </p:normalViewPr>
  <p:slideViewPr>
    <p:cSldViewPr>
      <p:cViewPr varScale="1">
        <p:scale>
          <a:sx n="59" d="100"/>
          <a:sy n="59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5A31E-54C3-47F8-8950-83DE81E26D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B716-6404-4F8E-A12E-AA2E53FFA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7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0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3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5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35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27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3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93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91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FB716-6404-4F8E-A12E-AA2E53FFA2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4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0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9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4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6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1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4034-6556-4071-A835-FB4218CEA32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B9C8-F93D-429C-B92C-5D42FA1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0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rgbClr val="006990"/>
                </a:solidFill>
              </a:rPr>
              <a:t>Garrett Martin</a:t>
            </a:r>
          </a:p>
          <a:p>
            <a:r>
              <a:rPr lang="en-US" dirty="0" smtClean="0">
                <a:solidFill>
                  <a:srgbClr val="006990"/>
                </a:solidFill>
              </a:rPr>
              <a:t>3</a:t>
            </a:r>
            <a:r>
              <a:rPr lang="en-US" dirty="0" smtClean="0">
                <a:solidFill>
                  <a:srgbClr val="006990"/>
                </a:solidFill>
              </a:rPr>
              <a:t>/25/2016</a:t>
            </a:r>
            <a:endParaRPr lang="en-US" dirty="0">
              <a:solidFill>
                <a:srgbClr val="0069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419" y="3505200"/>
            <a:ext cx="4614581" cy="841564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438379" y="38100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5400" b="1" dirty="0" smtClean="0">
                <a:solidFill>
                  <a:srgbClr val="006990"/>
                </a:solidFill>
              </a:rPr>
              <a:t>Demographics and Maine’s Economic Future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7950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70583"/>
            <a:ext cx="7391400" cy="67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99" y="685800"/>
            <a:ext cx="789220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“A primary reason for Maine’s slow growth is the state’s aging population.”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dirty="0"/>
              <a:t>These population dynamics explain why Maine is experiencing slow growth in [gross domestic product], personal income, employment and other economic </a:t>
            </a:r>
            <a:r>
              <a:rPr lang="en-US" sz="3600" dirty="0" smtClean="0"/>
              <a:t>measures”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71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1371601" y="2552700"/>
            <a:ext cx="6019800" cy="3467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miley Face 4"/>
          <p:cNvSpPr/>
          <p:nvPr/>
        </p:nvSpPr>
        <p:spPr>
          <a:xfrm>
            <a:off x="1371601" y="45720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2286001" y="48768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2667001" y="39624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3429001" y="42672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3810001" y="34290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4724401" y="38100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4724401" y="28194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5867401" y="29718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6096001" y="2133600"/>
            <a:ext cx="990600" cy="990600"/>
          </a:xfrm>
          <a:prstGeom prst="smileyFac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1600201" y="533400"/>
            <a:ext cx="990600" cy="9906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43000" y="457200"/>
            <a:ext cx="0" cy="5791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143001" y="6248400"/>
            <a:ext cx="6858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0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63683"/>
              </p:ext>
            </p:extLst>
          </p:nvPr>
        </p:nvGraphicFramePr>
        <p:xfrm>
          <a:off x="914400" y="685800"/>
          <a:ext cx="80010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817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Median Age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Life Expectancy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7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7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Canada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7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7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Japan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7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5" name="Picture 4" descr="http://stephansmithfx.com/wp-content/uploads/2010/09/usa-fla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923436" cy="50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dialectblog.com/wp-content/uploads/2011/03/Flag_of_Canad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59" y="2514600"/>
            <a:ext cx="918077" cy="49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www.africantrophyhunting.com/images/jagd-afrika/german-flag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923436" cy="50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28600" y="4114800"/>
            <a:ext cx="961995" cy="592330"/>
            <a:chOff x="6324600" y="838200"/>
            <a:chExt cx="2392727" cy="1473276"/>
          </a:xfrm>
        </p:grpSpPr>
        <p:pic>
          <p:nvPicPr>
            <p:cNvPr id="9" name="Picture 1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838200"/>
              <a:ext cx="2119312" cy="1473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6324600" y="914400"/>
              <a:ext cx="2392727" cy="1295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63643"/>
            <a:ext cx="923436" cy="52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419600" y="16865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37.7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9600" y="2438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41.7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19600" y="4114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46.1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19600" y="4876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36.7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16865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86600" y="32867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86600" y="4114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86600" y="4876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6600" y="2438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276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46.1</a:t>
            </a:r>
          </a:p>
        </p:txBody>
      </p:sp>
    </p:spTree>
    <p:extLst>
      <p:ext uri="{BB962C8B-B14F-4D97-AF65-F5344CB8AC3E}">
        <p14:creationId xmlns:p14="http://schemas.microsoft.com/office/powerpoint/2010/main" val="155246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6250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Maine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401473" y="762000"/>
            <a:ext cx="3094327" cy="2243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52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White, Non-</a:t>
            </a:r>
            <a:r>
              <a:rPr lang="en-US" sz="2400" b="1" dirty="0"/>
              <a:t>H</a:t>
            </a:r>
            <a:r>
              <a:rPr lang="en-US" sz="2400" b="1" dirty="0" smtClean="0"/>
              <a:t>ispanic</a:t>
            </a:r>
            <a:endParaRPr lang="en-US" sz="2400" b="1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638800" y="1600200"/>
            <a:ext cx="756593" cy="54864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0" y="152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Hispanic/Non-white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323582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United States</a:t>
            </a:r>
            <a:endParaRPr lang="en-US" sz="3200" b="1" dirty="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752600" y="4953000"/>
            <a:ext cx="2522006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029200" y="5212080"/>
            <a:ext cx="1954553" cy="1417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" y="36824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Florida</a:t>
            </a:r>
            <a:endParaRPr lang="en-US" sz="3200" b="1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828800" y="3124200"/>
            <a:ext cx="2332862" cy="1691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953000" y="3200400"/>
            <a:ext cx="2080629" cy="150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9800" y="15634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01588" y="36208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49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32717" y="5562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316" y="36208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34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316" y="5562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31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3800" y="1219200"/>
            <a:ext cx="137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43800" y="3311604"/>
            <a:ext cx="137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43800" y="5334000"/>
            <a:ext cx="137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086916" y="1676400"/>
            <a:ext cx="609284" cy="323166"/>
          </a:xfrm>
          <a:prstGeom prst="rightArrow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7086916" y="3791634"/>
            <a:ext cx="609284" cy="323166"/>
          </a:xfrm>
          <a:prstGeom prst="rightArrow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7086916" y="5772834"/>
            <a:ext cx="609284" cy="323166"/>
          </a:xfrm>
          <a:prstGeom prst="rightArrow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3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3" grpId="0" animBg="1"/>
      <p:bldP spid="14" grpId="0" animBg="1"/>
      <p:bldP spid="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ontkilmavibe.files.wordpress.com/2015/03/small-business-problems-solutions-chalkboard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381000"/>
            <a:ext cx="8067675" cy="604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1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rgbClr val="006990"/>
                </a:solidFill>
              </a:rPr>
              <a:t>www.mecep.org</a:t>
            </a:r>
            <a:endParaRPr lang="en-US" dirty="0">
              <a:solidFill>
                <a:srgbClr val="0069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06" y="1292036"/>
            <a:ext cx="7539394" cy="1374964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438379" y="38100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941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96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Garrett Martin</dc:creator>
  <cp:lastModifiedBy>Garrett Martin</cp:lastModifiedBy>
  <cp:revision>46</cp:revision>
  <cp:lastPrinted>2015-10-08T01:32:17Z</cp:lastPrinted>
  <dcterms:created xsi:type="dcterms:W3CDTF">2015-09-14T21:37:20Z</dcterms:created>
  <dcterms:modified xsi:type="dcterms:W3CDTF">2016-03-21T20:40:22Z</dcterms:modified>
</cp:coreProperties>
</file>